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303" r:id="rId5"/>
    <p:sldId id="304" r:id="rId6"/>
    <p:sldId id="305" r:id="rId7"/>
    <p:sldId id="306" r:id="rId8"/>
    <p:sldId id="307" r:id="rId9"/>
    <p:sldId id="308" r:id="rId10"/>
  </p:sldIdLst>
  <p:sldSz cx="24387175" cy="13716000"/>
  <p:notesSz cx="14770100" cy="9296400"/>
  <p:defaultTextStyle>
    <a:defPPr>
      <a:defRPr lang="en-US"/>
    </a:defPPr>
    <a:lvl1pPr marL="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1pPr>
    <a:lvl2pPr marL="1088486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2pPr>
    <a:lvl3pPr marL="217697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3pPr>
    <a:lvl4pPr marL="3265459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4pPr>
    <a:lvl5pPr marL="435394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5pPr>
    <a:lvl6pPr marL="5442431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6pPr>
    <a:lvl7pPr marL="653091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7pPr>
    <a:lvl8pPr marL="7619405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8pPr>
    <a:lvl9pPr marL="8707890" algn="l" defTabSz="2176970" rtl="0" eaLnBrk="1" latinLnBrk="0" hangingPunct="1">
      <a:defRPr sz="4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8133" userDrawn="1">
          <p15:clr>
            <a:srgbClr val="A4A3A4"/>
          </p15:clr>
        </p15:guide>
        <p15:guide id="3" pos="698" userDrawn="1">
          <p15:clr>
            <a:srgbClr val="A4A3A4"/>
          </p15:clr>
        </p15:guide>
        <p15:guide id="4" pos="146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465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0000"/>
    <a:srgbClr val="C0C0C0"/>
    <a:srgbClr val="6464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33" autoAdjust="0"/>
    <p:restoredTop sz="86414" autoAdjust="0"/>
  </p:normalViewPr>
  <p:slideViewPr>
    <p:cSldViewPr>
      <p:cViewPr varScale="1">
        <p:scale>
          <a:sx n="54" d="100"/>
          <a:sy n="54" d="100"/>
        </p:scale>
        <p:origin x="456" y="224"/>
      </p:cViewPr>
      <p:guideLst>
        <p:guide orient="horz" pos="8133"/>
        <p:guide pos="698"/>
        <p:guide pos="146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howGuides="1">
      <p:cViewPr varScale="1">
        <p:scale>
          <a:sx n="96" d="100"/>
          <a:sy n="96" d="100"/>
        </p:scale>
        <p:origin x="1304" y="160"/>
      </p:cViewPr>
      <p:guideLst>
        <p:guide orient="horz" pos="2928"/>
        <p:guide pos="465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8366306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r">
              <a:defRPr sz="1800"/>
            </a:lvl1pPr>
          </a:lstStyle>
          <a:p>
            <a:fld id="{C07D523A-932A-4DF5-84C0-7B059A1B8996}" type="datetimeFigureOut">
              <a:rPr lang="en-US" smtClean="0"/>
              <a:pPr/>
              <a:t>3/15/19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8366306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r">
              <a:defRPr sz="1800"/>
            </a:lvl1pPr>
          </a:lstStyle>
          <a:p>
            <a:fld id="{FAA063E6-C8C3-44B8-9773-13965E4AF4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8729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366306" y="1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/>
          <a:lstStyle>
            <a:lvl1pPr algn="r">
              <a:defRPr sz="1800"/>
            </a:lvl1pPr>
          </a:lstStyle>
          <a:p>
            <a:fld id="{08BC8029-B2A4-450D-9E45-99AF010255E2}" type="datetimeFigureOut">
              <a:rPr lang="en-US" smtClean="0"/>
              <a:pPr/>
              <a:t>3/15/19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8625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37513" tIns="68756" rIns="137513" bIns="6875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477010" y="4415791"/>
            <a:ext cx="11816080" cy="4183380"/>
          </a:xfrm>
          <a:prstGeom prst="rect">
            <a:avLst/>
          </a:prstGeom>
        </p:spPr>
        <p:txBody>
          <a:bodyPr vert="horz" lIns="137513" tIns="68756" rIns="137513" bIns="6875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l">
              <a:defRPr sz="18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8366306" y="8829968"/>
            <a:ext cx="6400377" cy="464820"/>
          </a:xfrm>
          <a:prstGeom prst="rect">
            <a:avLst/>
          </a:prstGeom>
        </p:spPr>
        <p:txBody>
          <a:bodyPr vert="horz" lIns="137513" tIns="68756" rIns="137513" bIns="68756" rtlCol="0" anchor="b"/>
          <a:lstStyle>
            <a:lvl1pPr algn="r">
              <a:defRPr sz="1800"/>
            </a:lvl1pPr>
          </a:lstStyle>
          <a:p>
            <a:fld id="{C52C7579-D507-4790-8288-E63E59D96DB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750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1088486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217697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3265459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435394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5442431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653091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7619405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8707890" algn="l" defTabSz="217697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863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6695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6079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342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3371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2C7579-D507-4790-8288-E63E59D96DB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590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>
                <a:latin typeface="+mn-lt"/>
                <a:cs typeface="Arial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  <a:lvl2pPr>
              <a:defRPr>
                <a:latin typeface="+mn-lt"/>
                <a:cs typeface="Arial" pitchFamily="34" charset="0"/>
              </a:defRPr>
            </a:lvl2pPr>
            <a:lvl3pPr>
              <a:defRPr>
                <a:latin typeface="+mn-lt"/>
                <a:cs typeface="Arial" pitchFamily="34" charset="0"/>
              </a:defRPr>
            </a:lvl3pPr>
            <a:lvl4pPr>
              <a:defRPr>
                <a:latin typeface="+mn-lt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  <a:cs typeface="Arial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108076" y="2362200"/>
            <a:ext cx="22171025" cy="609600"/>
          </a:xfrm>
        </p:spPr>
        <p:txBody>
          <a:bodyPr anchor="ctr" anchorCtr="0"/>
          <a:lstStyle>
            <a:lvl1pPr marL="0" indent="0">
              <a:buNone/>
              <a:defRPr sz="3000"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Page Subtitle (Calibri Regular, 30pt, RGB 152 27 30)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92277D-E08B-6444-81D9-76F6536C1F53}"/>
              </a:ext>
            </a:extLst>
          </p:cNvPr>
          <p:cNvSpPr txBox="1"/>
          <p:nvPr userDrawn="1"/>
        </p:nvSpPr>
        <p:spPr>
          <a:xfrm>
            <a:off x="803564" y="1662545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8511" y="414298"/>
            <a:ext cx="16038077" cy="103350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8511" y="3200400"/>
            <a:ext cx="22170159" cy="863301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8507" y="12371296"/>
            <a:ext cx="739006" cy="53788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l">
              <a:defRPr sz="21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5" r:id="rId3"/>
  </p:sldLayoutIdLst>
  <p:hf hdr="0" ftr="0" dt="0"/>
  <p:txStyles>
    <p:titleStyle>
      <a:lvl1pPr algn="l" defTabSz="2176970" rtl="0" eaLnBrk="1" latinLnBrk="0" hangingPunct="1">
        <a:spcBef>
          <a:spcPct val="0"/>
        </a:spcBef>
        <a:buNone/>
        <a:defRPr sz="4600" b="0" kern="1200">
          <a:solidFill>
            <a:schemeClr val="bg1"/>
          </a:solidFill>
          <a:latin typeface="+mj-lt"/>
          <a:ea typeface="+mj-ea"/>
          <a:cs typeface="Arial" pitchFamily="34" charset="0"/>
        </a:defRPr>
      </a:lvl1pPr>
    </p:titleStyle>
    <p:bodyStyle>
      <a:lvl1pPr marL="356169" indent="-356169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SzPct val="105000"/>
        <a:buFont typeface="Wingdings 2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1pPr>
      <a:lvl2pPr marL="736086" indent="-379914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Font typeface="Wingdings 2" pitchFamily="18" charset="2"/>
        <a:buChar char="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2pPr>
      <a:lvl3pPr marL="1092252" indent="-356169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SzPct val="90000"/>
        <a:buFont typeface="Wingdings 2" pitchFamily="18" charset="2"/>
        <a:buChar char="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3pPr>
      <a:lvl4pPr marL="1472168" indent="-379914" algn="l" defTabSz="2176970" rtl="0" eaLnBrk="1" latinLnBrk="0" hangingPunct="1">
        <a:lnSpc>
          <a:spcPts val="2564"/>
        </a:lnSpc>
        <a:spcBef>
          <a:spcPts val="0"/>
        </a:spcBef>
        <a:spcAft>
          <a:spcPts val="641"/>
        </a:spcAft>
        <a:buClr>
          <a:schemeClr val="accent1"/>
        </a:buClr>
        <a:buFont typeface="Symbol" pitchFamily="18" charset="2"/>
        <a:buChar char=""/>
        <a:defRPr sz="2400" kern="1200">
          <a:solidFill>
            <a:schemeClr val="tx1"/>
          </a:solidFill>
          <a:latin typeface="+mn-lt"/>
          <a:ea typeface="+mn-ea"/>
          <a:cs typeface="Arial" pitchFamily="34" charset="0"/>
        </a:defRPr>
      </a:lvl4pPr>
      <a:lvl5pPr marL="2452482" indent="-498639" algn="l" defTabSz="2176970" rtl="0" eaLnBrk="1" latinLnBrk="0" hangingPunct="1">
        <a:spcBef>
          <a:spcPct val="20000"/>
        </a:spcBef>
        <a:buFont typeface="Courier New" pitchFamily="49" charset="0"/>
        <a:buChar char="o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5986673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6pPr>
      <a:lvl7pPr marL="7075159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7pPr>
      <a:lvl8pPr marL="8163648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8pPr>
      <a:lvl9pPr marL="9252133" indent="-544242" algn="l" defTabSz="2176970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1088486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2pPr>
      <a:lvl3pPr marL="217697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3265459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4pPr>
      <a:lvl5pPr marL="435394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5pPr>
      <a:lvl6pPr marL="5442431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6pPr>
      <a:lvl7pPr marL="653091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7pPr>
      <a:lvl8pPr marL="7619405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8pPr>
      <a:lvl9pPr marL="8707890" algn="l" defTabSz="2176970" rtl="0" eaLnBrk="1" latinLnBrk="0" hangingPunct="1">
        <a:defRPr sz="4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61C11E-64A7-984E-9645-B38015F4CC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425" y="-24064"/>
            <a:ext cx="24426779" cy="13740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940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54EFFA-450C-7842-86AF-0302ABB53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4509" y="4010"/>
            <a:ext cx="24421683" cy="13737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340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77963B-E33C-2E41-AE0E-B791FCB33F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24063"/>
            <a:ext cx="24387175" cy="1371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967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297001-34C7-8744-BFFE-A00ED12A2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2032"/>
            <a:ext cx="24387175" cy="1371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049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3916D5-03AA-B148-BF02-8FAC751C5E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293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0840A04-07D7-7743-9E0A-05DA6B29F298}"/>
              </a:ext>
            </a:extLst>
          </p:cNvPr>
          <p:cNvSpPr txBox="1"/>
          <p:nvPr/>
        </p:nvSpPr>
        <p:spPr>
          <a:xfrm>
            <a:off x="17501191" y="9144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00" dirty="0" err="1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0887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1028807_F04">
      <a:dk1>
        <a:sysClr val="windowText" lastClr="000000"/>
      </a:dk1>
      <a:lt1>
        <a:sysClr val="window" lastClr="FFFFFF"/>
      </a:lt1>
      <a:dk2>
        <a:srgbClr val="C0C0C0"/>
      </a:dk2>
      <a:lt2>
        <a:srgbClr val="808080"/>
      </a:lt2>
      <a:accent1>
        <a:srgbClr val="981B1E"/>
      </a:accent1>
      <a:accent2>
        <a:srgbClr val="001F61"/>
      </a:accent2>
      <a:accent3>
        <a:srgbClr val="27A8E2"/>
      </a:accent3>
      <a:accent4>
        <a:srgbClr val="555555"/>
      </a:accent4>
      <a:accent5>
        <a:srgbClr val="7D7D7D"/>
      </a:accent5>
      <a:accent6>
        <a:srgbClr val="C8C8C8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 sz="1000" dirty="0" err="1" smtClean="0">
            <a:solidFill>
              <a:schemeClr val="tx1"/>
            </a:solidFill>
            <a:latin typeface="Arial" pitchFamily="34" charset="0"/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000" dirty="0" err="1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5305ED5683EC4891D2604E13169D58" ma:contentTypeVersion="0" ma:contentTypeDescription="Create a new document." ma:contentTypeScope="" ma:versionID="f23b8e9160898bd6f2a0d30dcc9584e3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E777807-888B-47D6-A10D-15EB9065DF8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5A66593-6E04-4DBD-B977-557F701653B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FA4E975B-143F-4255-9035-3E848D14FCC9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17270</TotalTime>
  <Words>6</Words>
  <Application>Microsoft Macintosh PowerPoint</Application>
  <PresentationFormat>Custom</PresentationFormat>
  <Paragraphs>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Courier New</vt:lpstr>
      <vt:lpstr>Symbol</vt:lpstr>
      <vt:lpstr>Wingdings 2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Witt, Peter</dc:creator>
  <cp:lastModifiedBy>Rajakumar Thangavelu</cp:lastModifiedBy>
  <cp:revision>353</cp:revision>
  <cp:lastPrinted>2018-06-21T19:39:22Z</cp:lastPrinted>
  <dcterms:created xsi:type="dcterms:W3CDTF">2006-08-16T00:00:00Z</dcterms:created>
  <dcterms:modified xsi:type="dcterms:W3CDTF">2019-03-16T05:36:44Z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042b3f4b-dde5-4ef9-bf9e-3a16d32e51d6</vt:lpwstr>
  </property>
  <property fmtid="{D5CDD505-2E9C-101B-9397-08002B2CF9AE}" pid="3" name="Classification">
    <vt:lpwstr>Public</vt:lpwstr>
  </property>
  <property fmtid="{D5CDD505-2E9C-101B-9397-08002B2CF9AE}" pid="4" name="ContentTypeId">
    <vt:lpwstr>0x010100C65305ED5683EC4891D2604E13169D58</vt:lpwstr>
  </property>
  <property fmtid="{D5CDD505-2E9C-101B-9397-08002B2CF9AE}" pid="5" name="BACClassification">
    <vt:lpwstr>B!pub@C</vt:lpwstr>
  </property>
  <property fmtid="{D5CDD505-2E9C-101B-9397-08002B2CF9AE}" pid="6" name="Audience">
    <vt:lpwstr>External</vt:lpwstr>
  </property>
  <property fmtid="{D5CDD505-2E9C-101B-9397-08002B2CF9AE}" pid="7" name="Marker">
    <vt:lpwstr>B!ext@C</vt:lpwstr>
  </property>
</Properties>
</file>

<file path=docProps/thumbnail.jpeg>
</file>